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4" autoAdjust="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Team OTAVA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Digital Fabrication Project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Group 32</a:t>
            </a: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A751-EFA4-4375-8C3B-46D58820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Printer: 450 MC</a:t>
            </a:r>
          </a:p>
          <a:p>
            <a:r>
              <a:rPr lang="en-US" dirty="0"/>
              <a:t>Print time: 19Hrs 15Mins</a:t>
            </a:r>
          </a:p>
          <a:p>
            <a:r>
              <a:rPr lang="en-US" dirty="0"/>
              <a:t>Model Material: 468.033cc</a:t>
            </a:r>
          </a:p>
          <a:p>
            <a:r>
              <a:rPr lang="en-US" dirty="0"/>
              <a:t>Support Material: 125.427cc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Settings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87649"/>
            <a:ext cx="10668000" cy="3515497"/>
          </a:xfrm>
        </p:spPr>
        <p:txBody>
          <a:bodyPr>
            <a:normAutofit/>
          </a:bodyPr>
          <a:lstStyle/>
          <a:p>
            <a:r>
              <a:rPr lang="en-US" dirty="0"/>
              <a:t>Model Material: ABS-M30</a:t>
            </a:r>
          </a:p>
          <a:p>
            <a:r>
              <a:rPr lang="en-US" dirty="0"/>
              <a:t>Support Material: SR-30 Support</a:t>
            </a:r>
          </a:p>
          <a:p>
            <a:r>
              <a:rPr lang="en-US" dirty="0"/>
              <a:t>Slice Height: 0.2540mm (T16)</a:t>
            </a:r>
          </a:p>
          <a:p>
            <a:r>
              <a:rPr lang="en-US" dirty="0"/>
              <a:t>Infill Style: Sparse</a:t>
            </a:r>
          </a:p>
          <a:p>
            <a:r>
              <a:rPr lang="en-US" dirty="0"/>
              <a:t>Support Style: Smart</a:t>
            </a:r>
          </a:p>
          <a:p>
            <a:r>
              <a:rPr lang="en-US" dirty="0"/>
              <a:t>Scale: 50% of original files</a:t>
            </a:r>
          </a:p>
          <a:p>
            <a:pPr marL="0" indent="0">
              <a:buNone/>
            </a:pPr>
            <a:r>
              <a:rPr lang="en-US" sz="1400" dirty="0"/>
              <a:t>P.S: For more details, check print_estimation_grp32 in STL and Print – Grp 32.zip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91845"/>
            <a:ext cx="9144000" cy="1263649"/>
          </a:xfrm>
        </p:spPr>
        <p:txBody>
          <a:bodyPr/>
          <a:lstStyle/>
          <a:p>
            <a:r>
              <a:rPr lang="en-US" dirty="0"/>
              <a:t>Orientation and Trays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20969" b="8166"/>
          <a:stretch/>
        </p:blipFill>
        <p:spPr>
          <a:xfrm>
            <a:off x="5385070" y="1704513"/>
            <a:ext cx="6113805" cy="2219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7"/>
          <a:stretch/>
        </p:blipFill>
        <p:spPr>
          <a:xfrm>
            <a:off x="642150" y="4216893"/>
            <a:ext cx="6524277" cy="24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030F-2788-4203-AFB9-755F45BF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Ojjas</a:t>
            </a:r>
            <a:r>
              <a:rPr lang="en-US" sz="2800" dirty="0"/>
              <a:t> Tyagi, CS20BTECH11060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Tanmay Garg, CS20BTECH11063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Anirudh Srinivasan, CS20BTECH11059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Vikhyath</a:t>
            </a:r>
            <a:r>
              <a:rPr lang="en-US" sz="2800" dirty="0"/>
              <a:t> Sai </a:t>
            </a:r>
            <a:r>
              <a:rPr lang="en-US" sz="2800" dirty="0" err="1"/>
              <a:t>Kothamasu</a:t>
            </a:r>
            <a:r>
              <a:rPr lang="en-US" sz="2800" dirty="0"/>
              <a:t>, CS20BTECH11056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Aman Panwar, CS20BTECH11004</a:t>
            </a:r>
          </a:p>
        </p:txBody>
      </p:sp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03" y="586352"/>
            <a:ext cx="9144000" cy="126364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52" y="1885626"/>
            <a:ext cx="10668000" cy="4572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Our Project is an orrery i.e., a working, interactive solar system model of all the planets up to Saturn.</a:t>
            </a:r>
          </a:p>
          <a:p>
            <a:r>
              <a:rPr lang="en-US" dirty="0"/>
              <a:t>It functions using an intricate gear system which ensures that the time periods of the planets are as similar as possible to their real-life counterparts.</a:t>
            </a:r>
          </a:p>
          <a:p>
            <a:r>
              <a:rPr lang="en-US" sz="2800" dirty="0"/>
              <a:t>The mechanism of the gears dictate how fast each planet should move to simulate the actual time for each planet to revolve around the Sun</a:t>
            </a:r>
          </a:p>
          <a:p>
            <a:r>
              <a:rPr lang="en-US" sz="2800" dirty="0"/>
              <a:t>Along with mechanical parts there are very interesting designs on every part of the project as well as detailing for planets</a:t>
            </a:r>
          </a:p>
          <a:p>
            <a:r>
              <a:rPr lang="en-US" sz="2800" dirty="0"/>
              <a:t>In order to make a proper working model we have made planets up to Saturn as the radii of the gears for further planets were becoming very large in size</a:t>
            </a:r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of us were interested in Solar System and Astronomy, so we searched on the internet for models of Solar System</a:t>
            </a:r>
          </a:p>
          <a:p>
            <a:r>
              <a:rPr lang="en-US" sz="2800" dirty="0"/>
              <a:t>The physical mechanical model of Solar System is called Orrery</a:t>
            </a:r>
          </a:p>
          <a:p>
            <a:r>
              <a:rPr lang="en-US" sz="2800" dirty="0"/>
              <a:t>We watched a video and were really inspired by it and so we modelled a Solar System similar to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52" y="563105"/>
            <a:ext cx="9144000" cy="1263649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653"/>
            <a:ext cx="10668000" cy="4810772"/>
          </a:xfrm>
        </p:spPr>
        <p:txBody>
          <a:bodyPr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The model consists of a total of 46 parts which are as follows: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20 gears: responsible for timing and movement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4 idler arms: arms for idler gears which connect the gear-train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 arms: support and rotate planets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planets: detailed models of celestial bodies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Calendar disk: Shows the month’s, acts as idler as well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 6 Pegs,1 Main axle,1 idler axle and 1 Sun.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2601-0482-4877-95FF-D8181420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D310-2438-41E0-85A6-6AD28D0F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This Project can be used for teaching students about the solar system and to help them visualize the motion of the planets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To Create Gears all the gear ratios and radii of gears and dimensions of idlers and arms were calculated using Gear Theory, Rigid Body Dynamics and Planetary Time Periods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dirty="0"/>
              <a:t> High Printing time(~19Hr)</a:t>
            </a:r>
          </a:p>
          <a:p>
            <a:pPr marL="584200" indent="-457200">
              <a:spcBef>
                <a:spcPts val="0"/>
              </a:spcBef>
              <a:buSzPct val="100000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8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Gear Design Team – Tanmay and Aman</a:t>
            </a:r>
          </a:p>
          <a:p>
            <a:r>
              <a:rPr lang="en-US" dirty="0"/>
              <a:t>Planet Modeling – </a:t>
            </a:r>
            <a:r>
              <a:rPr lang="en-US" dirty="0" err="1"/>
              <a:t>Anirudh</a:t>
            </a:r>
            <a:endParaRPr lang="en-US" dirty="0"/>
          </a:p>
          <a:p>
            <a:r>
              <a:rPr lang="en-US" dirty="0"/>
              <a:t>Arms and Idlers- </a:t>
            </a:r>
            <a:r>
              <a:rPr lang="en-US" dirty="0" err="1"/>
              <a:t>Vikhyath</a:t>
            </a:r>
            <a:r>
              <a:rPr lang="en-US" dirty="0"/>
              <a:t> and </a:t>
            </a:r>
            <a:r>
              <a:rPr lang="en-US" dirty="0" err="1"/>
              <a:t>Ojjas</a:t>
            </a:r>
            <a:endParaRPr lang="en-US" dirty="0"/>
          </a:p>
          <a:p>
            <a:r>
              <a:rPr lang="en-US" dirty="0"/>
              <a:t>Assembly File and Print - </a:t>
            </a:r>
            <a:r>
              <a:rPr lang="en-US" dirty="0" err="1"/>
              <a:t>Tanmay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Assembly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2139" r="14997" b="11064"/>
          <a:stretch/>
        </p:blipFill>
        <p:spPr>
          <a:xfrm>
            <a:off x="2269068" y="1808798"/>
            <a:ext cx="7461954" cy="4397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Simulation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471</Words>
  <Application>Microsoft Office PowerPoint</Application>
  <PresentationFormat>Widescreen</PresentationFormat>
  <Paragraphs>56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Introduction</vt:lpstr>
      <vt:lpstr>Origin</vt:lpstr>
      <vt:lpstr>About the Project</vt:lpstr>
      <vt:lpstr>Novelty, Challenge and Application</vt:lpstr>
      <vt:lpstr>Contributions</vt:lpstr>
      <vt:lpstr>Project Assembly</vt:lpstr>
      <vt:lpstr>Project Simulation</vt:lpstr>
      <vt:lpstr>Print Data</vt:lpstr>
      <vt:lpstr>Other Settings</vt:lpstr>
      <vt:lpstr>Orientation and Trays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Vikhyath K</cp:lastModifiedBy>
  <cp:revision>18</cp:revision>
  <dcterms:created xsi:type="dcterms:W3CDTF">2021-07-08T08:33:49Z</dcterms:created>
  <dcterms:modified xsi:type="dcterms:W3CDTF">2021-07-25T15:18:24Z</dcterms:modified>
</cp:coreProperties>
</file>